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6" r:id="rId20"/>
    <p:sldId id="277" r:id="rId21"/>
    <p:sldId id="275" r:id="rId22"/>
    <p:sldId id="278" r:id="rId2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53"/>
    <p:restoredTop sz="94590"/>
  </p:normalViewPr>
  <p:slideViewPr>
    <p:cSldViewPr snapToGrid="0" snapToObjects="1">
      <p:cViewPr varScale="1">
        <p:scale>
          <a:sx n="67" d="100"/>
          <a:sy n="67" d="100"/>
        </p:scale>
        <p:origin x="200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A166D1-41CA-714F-BCA9-328969C31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7B294C-2AD6-804B-AEC3-9BADFE4F3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6F614E-DEEF-894C-BE67-AED590E56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FF56-F0BF-D644-BABB-2F27BF7022D1}" type="datetimeFigureOut">
              <a:rPr lang="es-CL" smtClean="0"/>
              <a:t>13-07-23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9A9021-C2AE-254C-81A3-95B5AA33B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703EAD-91B0-2D40-8BEB-0F362AEC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1F8E-2756-8942-BB0B-C1A63C0C9A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075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AA4AC-EF39-7047-A8B7-A357F8D07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E50C9E-553A-2243-B5B2-9D201987E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8B9427-2648-E040-BDE7-2681EBCE8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FF56-F0BF-D644-BABB-2F27BF7022D1}" type="datetimeFigureOut">
              <a:rPr lang="es-CL" smtClean="0"/>
              <a:t>13-07-23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EA9241-81E2-D446-BBA4-698EA58E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7F52A-26A2-ED41-824C-9C582B8B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1F8E-2756-8942-BB0B-C1A63C0C9A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022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F3B471B-06E9-E844-8247-A2C276AB3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CFEA221-AE4B-754B-B613-92CDC7133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630C61-2D31-FA44-852C-5CE370D9A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FF56-F0BF-D644-BABB-2F27BF7022D1}" type="datetimeFigureOut">
              <a:rPr lang="es-CL" smtClean="0"/>
              <a:t>13-07-23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69D074-7A80-D44C-8217-9431FC4E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B58430-1B15-9841-A8E4-C3B682B5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1F8E-2756-8942-BB0B-C1A63C0C9A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447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47C4D-CD87-DB4F-911B-6CB6B720B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08F9EF-B813-E748-BD68-21BCB1D77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BF0470-7CB6-D94D-9D84-08DD68228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FF56-F0BF-D644-BABB-2F27BF7022D1}" type="datetimeFigureOut">
              <a:rPr lang="es-CL" smtClean="0"/>
              <a:t>13-07-23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A5918-9FD6-9E4A-929F-52E90505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7C2001-6868-FA48-B380-1A922856E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1F8E-2756-8942-BB0B-C1A63C0C9A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616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E15EC5-D15E-AB4B-84DD-2AE99D35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836DCD-3FF4-4B40-9E2B-60B953135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20C55D-D7BC-D948-A6AB-800F62276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FF56-F0BF-D644-BABB-2F27BF7022D1}" type="datetimeFigureOut">
              <a:rPr lang="es-CL" smtClean="0"/>
              <a:t>13-07-23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3A36C1-FB6D-0C4B-9E03-8E5ED500B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0AF055-927B-7F40-BB39-E9A755AEC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1F8E-2756-8942-BB0B-C1A63C0C9A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970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E33F5-FBB4-BC47-B792-89E6D9EE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46BAEF-F4EF-A344-B289-5497BCB9F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5CB408-19C7-4A49-A1F2-2AA5F76D1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AF2FBC-85C1-F648-8A0C-68179DB9B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FF56-F0BF-D644-BABB-2F27BF7022D1}" type="datetimeFigureOut">
              <a:rPr lang="es-CL" smtClean="0"/>
              <a:t>13-07-23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EFDB94-9FF3-4945-9EF3-C9914732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C16FEE-0F48-5B47-ADC1-F272D7B51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1F8E-2756-8942-BB0B-C1A63C0C9A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037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26D7F-4524-FC43-85F3-1D0D5D150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E1A781-19DE-A84B-A002-4B3CB72BB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5C0A35-3F14-AE46-BE95-FAF50BC32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3C872A-16D4-264F-A235-DE0E2219E9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2842AA0-BA72-8D49-96C0-883887683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F760B4-1054-CC4E-894E-D6BDCBBD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FF56-F0BF-D644-BABB-2F27BF7022D1}" type="datetimeFigureOut">
              <a:rPr lang="es-CL" smtClean="0"/>
              <a:t>13-07-23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7A6E7F1-E206-744D-AB79-056054DF0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6AE57BF-3812-224B-A7DD-B9CEF11D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1F8E-2756-8942-BB0B-C1A63C0C9A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394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FF251-190F-9341-9734-B909F6C5A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FBD256-F8BB-FF41-8D94-E2DADA98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FF56-F0BF-D644-BABB-2F27BF7022D1}" type="datetimeFigureOut">
              <a:rPr lang="es-CL" smtClean="0"/>
              <a:t>13-07-23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5983D9-D4EB-9B4B-B16F-1E4BBA1E7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9F78DA2-1922-6145-8E53-0EB7E0B7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1F8E-2756-8942-BB0B-C1A63C0C9A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783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6BA28C-1EFB-BC4E-9DE4-756D7CE4D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FF56-F0BF-D644-BABB-2F27BF7022D1}" type="datetimeFigureOut">
              <a:rPr lang="es-CL" smtClean="0"/>
              <a:t>13-07-23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501659-016F-A44B-92D3-EE0274EDE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E342C6-E568-484A-978A-ACA590A3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1F8E-2756-8942-BB0B-C1A63C0C9A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2210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D5B08-87EB-4A49-94F5-7B4086F3F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8927EE-2445-2E40-8866-9039E7B79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27EF65-174D-AA46-AADE-D7CB2FB96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987AE3-3DBC-E347-BCA3-62C7266CD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FF56-F0BF-D644-BABB-2F27BF7022D1}" type="datetimeFigureOut">
              <a:rPr lang="es-CL" smtClean="0"/>
              <a:t>13-07-23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707230-D32D-7744-9226-9B06A233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4FA9D0-B2EE-6143-AAAF-AFDA56CC7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1F8E-2756-8942-BB0B-C1A63C0C9A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750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4886F2-7477-A248-9FA5-414F31F99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FD9298-00EF-1647-9CF0-7AAA96B24A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FEEC52-5DE6-5B48-AF85-E5EE583F1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E0C6D9-BEF1-9C40-AECD-DD831B78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FF56-F0BF-D644-BABB-2F27BF7022D1}" type="datetimeFigureOut">
              <a:rPr lang="es-CL" smtClean="0"/>
              <a:t>13-07-23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135252-7378-0E43-A85B-AC7455EA3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69ACE0-26FF-1844-BEF8-CA094B6C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1F8E-2756-8942-BB0B-C1A63C0C9A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767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DAFB668-F00D-7144-A7E1-2C41D3A9E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AA119B-5639-0143-AE76-97E9E08A5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01ED17-7608-4D40-8383-A3B3B53A56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9FF56-F0BF-D644-BABB-2F27BF7022D1}" type="datetimeFigureOut">
              <a:rPr lang="es-CL" smtClean="0"/>
              <a:t>13-07-23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3BF342-554D-1343-A683-6C171381A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CFD299-55AE-B04B-914B-2E26ACB5F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31F8E-2756-8942-BB0B-C1A63C0C9A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10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lh3.googleusercontent.com/proxy/U6UQw18anFov_AM3cNr0zsiFYZdQ9MV0k7Y3BzQ5Pl7OaVofKGmsZwx43rZ87KETD5vxht9jLr2pu0rXKsO7if4Djdq_BPCMeyC7RXMgzOulFmqHl7jx6HLW6gcZYHcruFK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9378AA3-D9AF-3E46-98F3-F329F0D42B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EF3"/>
          </a:solidFill>
          <a:ln>
            <a:solidFill>
              <a:srgbClr val="ECEE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215D2-EA07-F546-A5F5-61666C16262E}"/>
              </a:ext>
            </a:extLst>
          </p:cNvPr>
          <p:cNvSpPr txBox="1"/>
          <p:nvPr/>
        </p:nvSpPr>
        <p:spPr>
          <a:xfrm>
            <a:off x="0" y="231906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>
                <a:solidFill>
                  <a:srgbClr val="002060"/>
                </a:solidFill>
              </a:rPr>
              <a:t>MODELO DE ATENCIÓN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772F4EE-7601-9248-AFE0-484AF0F4E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736" y="46037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025" name="Imagen 11" descr="VidaSecurity – Sindicato Spence">
            <a:extLst>
              <a:ext uri="{FF2B5EF4-FFF2-40B4-BE49-F238E27FC236}">
                <a16:creationId xmlns:a16="http://schemas.microsoft.com/office/drawing/2014/main" id="{76DD47FE-1E57-9745-84BB-5EB209C48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345" y="3429000"/>
            <a:ext cx="250190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293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5CC20B-8135-264C-9029-DCA92845A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70"/>
            <a:ext cx="12192000" cy="683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18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F7584B2-1CAF-6F46-A729-1D3E5DF2E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22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C7F4A1D-30D2-0748-AD39-0ADD2B2B5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" y="0"/>
            <a:ext cx="12179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51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ED02644-723F-4F49-8500-59ED3316F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0"/>
            <a:ext cx="12192000" cy="685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98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D3306D-0D87-9A4A-98B5-3D93DD3E9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7" y="0"/>
            <a:ext cx="12117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92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E26B2EE-F63B-BC46-968C-8C2F1F17B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6"/>
            <a:ext cx="12192000" cy="684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52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8ECD57B-452C-0B40-8F50-0DCE9D585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8"/>
            <a:ext cx="12192000" cy="684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14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98301D6-0F32-3B47-96D8-1236A4678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5" y="0"/>
            <a:ext cx="12154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39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A809739-8700-D341-807E-2AC8DE013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0" y="0"/>
            <a:ext cx="12137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22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F26EE32-B4D3-014F-9C86-84CE93FDC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" y="0"/>
            <a:ext cx="12179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65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8F3C405-13DB-BC4E-9F7F-B14653993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5" y="0"/>
            <a:ext cx="12164550" cy="6858000"/>
          </a:xfrm>
          <a:prstGeom prst="rect">
            <a:avLst/>
          </a:prstGeom>
          <a:ln>
            <a:solidFill>
              <a:srgbClr val="ECEEF3"/>
            </a:solidFill>
          </a:ln>
        </p:spPr>
      </p:pic>
    </p:spTree>
    <p:extLst>
      <p:ext uri="{BB962C8B-B14F-4D97-AF65-F5344CB8AC3E}">
        <p14:creationId xmlns:p14="http://schemas.microsoft.com/office/powerpoint/2010/main" val="2905086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5CB8434-3DCF-1547-B2B7-FE70A8781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87"/>
            <a:ext cx="12192000" cy="68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62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C51D266-4D69-EB4A-9F9E-C505C4D1C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2"/>
            <a:ext cx="12192000" cy="68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33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F5B3E7C-F893-7B40-838E-A74E1834F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" y="0"/>
            <a:ext cx="12189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79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24566B1-AA24-DE40-B5C1-1300B03C2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" y="0"/>
            <a:ext cx="12174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9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3BEF76-02CB-D341-9BC6-FFFECB7E2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5" y="0"/>
            <a:ext cx="12154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A23B903-5550-9A41-B5F8-E6A878105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0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37C5B2-638B-DF43-B287-ECB24FD85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6"/>
            <a:ext cx="12192000" cy="685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23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3838537-EDB1-BB4B-9270-DEFCE2773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5" y="0"/>
            <a:ext cx="12164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03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35F9EE2-792A-8146-A318-DBB8FC814B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61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6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F9C2A50-ED6B-1949-8651-63133ED0D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6"/>
            <a:ext cx="12192000" cy="685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862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</Words>
  <Application>Microsoft Macintosh PowerPoint</Application>
  <PresentationFormat>Panorámica</PresentationFormat>
  <Paragraphs>1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6</cp:revision>
  <cp:lastPrinted>2023-07-13T14:27:27Z</cp:lastPrinted>
  <dcterms:created xsi:type="dcterms:W3CDTF">2023-07-12T21:57:09Z</dcterms:created>
  <dcterms:modified xsi:type="dcterms:W3CDTF">2023-07-13T14:27:31Z</dcterms:modified>
</cp:coreProperties>
</file>